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977BF5-7381-4346-5C4A-33995B29F8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7F64D8B-7AD2-3CF1-BBC9-C4DBAB6A1B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A9926E-EB0F-FDF1-F454-9594C6D02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146E-B29B-4559-8158-0E76E1A3056E}" type="datetimeFigureOut">
              <a:rPr lang="nl-NL" smtClean="0"/>
              <a:t>17-5-2024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336D2D2-D185-B4B8-23CD-5D6642703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1D9F14D-BFA6-0DD7-4E2E-F17C904F2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75FB-7859-41CC-8D29-9263E4ED25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3538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3822E0-3773-3D0F-414F-C977CAAAB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D57494F-AF06-24AC-D30F-01CE76DE34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DA51CE5-19CE-7F1F-6B1A-B6248E053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146E-B29B-4559-8158-0E76E1A3056E}" type="datetimeFigureOut">
              <a:rPr lang="nl-NL" smtClean="0"/>
              <a:t>17-5-2024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5CB6AB-C5A3-5194-AC22-AD7087CF0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064C505-7AC7-A5B1-A5C5-CA132980F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75FB-7859-41CC-8D29-9263E4ED25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729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58E0D1A-6C6A-FFC6-B6B3-9A415E031C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42D7300-BAA6-38D7-116B-5DEEFC2CF7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744A7D6-EE77-9F5C-8390-3C2CD420F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146E-B29B-4559-8158-0E76E1A3056E}" type="datetimeFigureOut">
              <a:rPr lang="nl-NL" smtClean="0"/>
              <a:t>17-5-2024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DA1C988-9A22-0F4F-7144-83C679A8D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71BF6F6-D9B9-81EF-BFCB-AE2EC5B7A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75FB-7859-41CC-8D29-9263E4ED25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3680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2B0D72-97F2-9E12-E01F-CBEBE9BA5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81F203-BE5F-3A80-80F6-8A348C791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418D5AC-CD5E-4DD4-BCD6-8358CB596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146E-B29B-4559-8158-0E76E1A3056E}" type="datetimeFigureOut">
              <a:rPr lang="nl-NL" smtClean="0"/>
              <a:t>17-5-2024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F15FE5B-7859-9B99-6D76-47E9B155C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9542360-94EA-D6CD-187D-1203BB6B2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75FB-7859-41CC-8D29-9263E4ED25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9036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3E759E-1B29-2F04-79EE-CC711AE7E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5446C8F-33E0-4416-8548-B0CF599D0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0EEDA2E-2303-9509-D6CC-A2186451E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146E-B29B-4559-8158-0E76E1A3056E}" type="datetimeFigureOut">
              <a:rPr lang="nl-NL" smtClean="0"/>
              <a:t>17-5-2024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71FFAA-D1F3-CD3E-F12B-D2743306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0AF2957-5073-6D52-E0CA-F5C3401A7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75FB-7859-41CC-8D29-9263E4ED25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0599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2A521A-0E99-A873-833A-2947E3932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2C6B58-00ED-EB36-264D-B712D37337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85FC885-8EA1-CC0A-FF8F-FED9AED5D1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516BA8B-B54F-7534-8147-730EC5D9B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146E-B29B-4559-8158-0E76E1A3056E}" type="datetimeFigureOut">
              <a:rPr lang="nl-NL" smtClean="0"/>
              <a:t>17-5-2024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681CBC0-99A8-4205-4F0F-C86455C31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06B456E-205F-D8F5-C525-B4966CA97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75FB-7859-41CC-8D29-9263E4ED25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1487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5D64C3-144A-C646-B422-C2E5E67AB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EF1E284-5FDD-FEED-13D0-2B06ADC6E3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ECC9813-905F-D07B-E43A-D7F5C9BA01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EC7C3B7-3519-6CCB-B319-B07A7DEC78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CA2902B-26B4-CE21-50D7-635612A432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37ED30F-932B-EADF-2EE0-97DC21F96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146E-B29B-4559-8158-0E76E1A3056E}" type="datetimeFigureOut">
              <a:rPr lang="nl-NL" smtClean="0"/>
              <a:t>17-5-2024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5BE1D94-822C-6D74-A421-8DF60B0AB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E8B4657-0A81-3194-B190-6CBEBDAD1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75FB-7859-41CC-8D29-9263E4ED25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260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240777-A4E4-3BFF-74D7-4A89B558A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E551BAC-C38B-DB9F-C293-80051193B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146E-B29B-4559-8158-0E76E1A3056E}" type="datetimeFigureOut">
              <a:rPr lang="nl-NL" smtClean="0"/>
              <a:t>17-5-2024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6F324B6-631D-7725-509F-EA98DF85E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F56127B-90E0-2C3C-C1C0-8A240E8CE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75FB-7859-41CC-8D29-9263E4ED25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6488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7E14C48-48E3-F896-4A0C-274B4E334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146E-B29B-4559-8158-0E76E1A3056E}" type="datetimeFigureOut">
              <a:rPr lang="nl-NL" smtClean="0"/>
              <a:t>17-5-2024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C25B9A1-AC8B-DA8A-43DD-2AD357663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7A6C793-E600-8116-A2A4-B94906EE8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75FB-7859-41CC-8D29-9263E4ED25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6920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82B810-2C07-10CF-409A-D17CEBECC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A7243BE-C578-082C-ED15-F10ACB613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B445FBA-8924-0008-3768-1565DB6759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965D1E0-FBD6-53B5-03DF-B07550CB6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146E-B29B-4559-8158-0E76E1A3056E}" type="datetimeFigureOut">
              <a:rPr lang="nl-NL" smtClean="0"/>
              <a:t>17-5-2024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D252422-4E10-F464-1157-B74A8089B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F4560F7-7F79-6D29-D1B5-5E0F9783B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75FB-7859-41CC-8D29-9263E4ED25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0344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CB3AE3-A440-78D4-9608-06FEB7CEE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B8C5055-F788-C2C9-DE58-E01EAD7EFD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AB84C7B-98B6-021B-F3C1-D64325F26D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497EEF2-EA91-57F5-28FC-738C56309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146E-B29B-4559-8158-0E76E1A3056E}" type="datetimeFigureOut">
              <a:rPr lang="nl-NL" smtClean="0"/>
              <a:t>17-5-2024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78EBAB1-FA02-4E88-6929-682C668F9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2E722CF-5365-F613-5163-6AA7FDBE3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75FB-7859-41CC-8D29-9263E4ED25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5922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9A13AF0-5571-F79C-897D-FD9EC30A0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5333225-63B5-649D-2D2C-156A0A60F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D5A08C7-946C-2936-88AE-E04C205495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B146E-B29B-4559-8158-0E76E1A3056E}" type="datetimeFigureOut">
              <a:rPr lang="nl-NL" smtClean="0"/>
              <a:t>17-5-2024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4ECE9C2-F233-5415-39C2-7C3294E750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1463A97-FFE8-07FD-C122-E59EF743BB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075FB-7859-41CC-8D29-9263E4ED25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279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968F0165-EA96-049F-C92A-1601C80B47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71" t="20138" r="21719" b="5417"/>
          <a:stretch/>
        </p:blipFill>
        <p:spPr>
          <a:xfrm>
            <a:off x="103695" y="876299"/>
            <a:ext cx="6962775" cy="510540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60FA351-D496-8524-7085-E02DB8BBA9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32" t="40880" r="19765" b="24305"/>
          <a:stretch/>
        </p:blipFill>
        <p:spPr>
          <a:xfrm>
            <a:off x="4672823" y="377890"/>
            <a:ext cx="7228617" cy="193380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081B3390-C320-6779-B951-EAF1D62936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05" t="14445" r="7657" b="7361"/>
          <a:stretch/>
        </p:blipFill>
        <p:spPr>
          <a:xfrm>
            <a:off x="5750351" y="3747088"/>
            <a:ext cx="5605558" cy="286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380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7BEB5C-6AD9-40C8-DFF6-688000518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212" y="167162"/>
            <a:ext cx="10515600" cy="1325563"/>
          </a:xfrm>
        </p:spPr>
        <p:txBody>
          <a:bodyPr/>
          <a:lstStyle/>
          <a:p>
            <a:r>
              <a:rPr lang="en-US" dirty="0"/>
              <a:t>Wat </a:t>
            </a:r>
            <a:r>
              <a:rPr lang="en-US" dirty="0" err="1"/>
              <a:t>veranderd</a:t>
            </a:r>
            <a:r>
              <a:rPr lang="en-US" dirty="0"/>
              <a:t> er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jullie</a:t>
            </a:r>
            <a:r>
              <a:rPr lang="en-US" dirty="0"/>
              <a:t>?</a:t>
            </a:r>
            <a:endParaRPr lang="nl-NL" dirty="0"/>
          </a:p>
        </p:txBody>
      </p:sp>
      <p:sp>
        <p:nvSpPr>
          <p:cNvPr id="4" name="Explosie: 8 punten 3">
            <a:extLst>
              <a:ext uri="{FF2B5EF4-FFF2-40B4-BE49-F238E27FC236}">
                <a16:creationId xmlns:a16="http://schemas.microsoft.com/office/drawing/2014/main" id="{129ED423-399E-9F5C-70AF-2BCA96404D88}"/>
              </a:ext>
            </a:extLst>
          </p:cNvPr>
          <p:cNvSpPr/>
          <p:nvPr/>
        </p:nvSpPr>
        <p:spPr>
          <a:xfrm rot="21390649">
            <a:off x="2948774" y="1367718"/>
            <a:ext cx="6532776" cy="5595721"/>
          </a:xfrm>
          <a:prstGeom prst="irregularSeal1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Vanaf</a:t>
            </a:r>
            <a:r>
              <a:rPr lang="en-US" dirty="0"/>
              <a:t> 2026 </a:t>
            </a:r>
            <a:r>
              <a:rPr lang="en-US" dirty="0" err="1"/>
              <a:t>moet</a:t>
            </a:r>
            <a:r>
              <a:rPr lang="en-US" dirty="0"/>
              <a:t> je </a:t>
            </a:r>
            <a:r>
              <a:rPr lang="en-US" dirty="0" err="1"/>
              <a:t>bij</a:t>
            </a:r>
            <a:r>
              <a:rPr lang="en-US" dirty="0"/>
              <a:t> je </a:t>
            </a:r>
            <a:r>
              <a:rPr lang="en-US" dirty="0" err="1"/>
              <a:t>examinering</a:t>
            </a:r>
            <a:r>
              <a:rPr lang="en-US" dirty="0"/>
              <a:t>  </a:t>
            </a:r>
            <a:r>
              <a:rPr lang="en-US" dirty="0" err="1"/>
              <a:t>aantonen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je </a:t>
            </a:r>
            <a:r>
              <a:rPr lang="en-US" dirty="0" err="1"/>
              <a:t>burgerschap</a:t>
            </a:r>
            <a:r>
              <a:rPr lang="en-US" dirty="0"/>
              <a:t> </a:t>
            </a:r>
            <a:r>
              <a:rPr lang="en-US" dirty="0" err="1"/>
              <a:t>hebt</a:t>
            </a:r>
            <a:r>
              <a:rPr lang="en-US" dirty="0"/>
              <a:t> </a:t>
            </a:r>
            <a:r>
              <a:rPr lang="en-US" dirty="0" err="1"/>
              <a:t>gevolgd</a:t>
            </a:r>
            <a:r>
              <a:rPr lang="en-US" dirty="0"/>
              <a:t> </a:t>
            </a:r>
          </a:p>
          <a:p>
            <a:pPr algn="ctr"/>
            <a:r>
              <a:rPr lang="en-US" b="1" dirty="0" err="1"/>
              <a:t>en</a:t>
            </a:r>
            <a:r>
              <a:rPr lang="en-US" dirty="0"/>
              <a:t> </a:t>
            </a:r>
            <a:r>
              <a:rPr lang="en-US" b="1" dirty="0" err="1"/>
              <a:t>dat</a:t>
            </a:r>
            <a:r>
              <a:rPr lang="en-US" b="1" dirty="0"/>
              <a:t> je </a:t>
            </a:r>
            <a:r>
              <a:rPr lang="en-US" b="1" dirty="0" err="1"/>
              <a:t>daar</a:t>
            </a:r>
            <a:r>
              <a:rPr lang="en-US" b="1" dirty="0"/>
              <a:t> wat van </a:t>
            </a:r>
            <a:r>
              <a:rPr lang="en-US" b="1" dirty="0" err="1"/>
              <a:t>hebt</a:t>
            </a:r>
            <a:r>
              <a:rPr lang="en-US" b="1" dirty="0"/>
              <a:t> </a:t>
            </a:r>
            <a:r>
              <a:rPr lang="en-US" b="1" dirty="0" err="1"/>
              <a:t>geleerd</a:t>
            </a:r>
            <a:endParaRPr lang="nl-NL" b="1" dirty="0"/>
          </a:p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1506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6091CE-DBD2-8F60-D850-C8E4781DF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890" y="393183"/>
            <a:ext cx="10873033" cy="1325563"/>
          </a:xfrm>
        </p:spPr>
        <p:txBody>
          <a:bodyPr>
            <a:normAutofit/>
          </a:bodyPr>
          <a:lstStyle/>
          <a:p>
            <a:r>
              <a:rPr lang="en-US" sz="4000" b="1" dirty="0" err="1"/>
              <a:t>Stap</a:t>
            </a:r>
            <a:r>
              <a:rPr lang="en-US" sz="4000" b="1" dirty="0"/>
              <a:t> 1: </a:t>
            </a:r>
            <a:r>
              <a:rPr lang="en-US" sz="4000" dirty="0"/>
              <a:t>Maak de </a:t>
            </a:r>
            <a:r>
              <a:rPr lang="en-US" sz="4000" dirty="0" err="1"/>
              <a:t>volgende</a:t>
            </a:r>
            <a:r>
              <a:rPr lang="en-US" sz="4000" dirty="0"/>
              <a:t> </a:t>
            </a:r>
            <a:r>
              <a:rPr lang="en-US" sz="4000" dirty="0" err="1"/>
              <a:t>tabladen</a:t>
            </a:r>
            <a:r>
              <a:rPr lang="en-US" sz="4000" dirty="0"/>
              <a:t> in je portfolio</a:t>
            </a:r>
            <a:endParaRPr lang="nl-NL" sz="4000" dirty="0"/>
          </a:p>
        </p:txBody>
      </p:sp>
      <p:sp>
        <p:nvSpPr>
          <p:cNvPr id="4" name="Bijschrift: pijl-omlaag 3">
            <a:extLst>
              <a:ext uri="{FF2B5EF4-FFF2-40B4-BE49-F238E27FC236}">
                <a16:creationId xmlns:a16="http://schemas.microsoft.com/office/drawing/2014/main" id="{A668A769-0CD4-A0D3-DE54-B9D374227C5B}"/>
              </a:ext>
            </a:extLst>
          </p:cNvPr>
          <p:cNvSpPr/>
          <p:nvPr/>
        </p:nvSpPr>
        <p:spPr>
          <a:xfrm>
            <a:off x="3927835" y="1921971"/>
            <a:ext cx="4336330" cy="1366887"/>
          </a:xfrm>
          <a:prstGeom prst="down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Burgerschap</a:t>
            </a:r>
            <a:endParaRPr lang="nl-NL" dirty="0"/>
          </a:p>
        </p:txBody>
      </p:sp>
      <p:sp>
        <p:nvSpPr>
          <p:cNvPr id="5" name="Bijschrift: pijl-omlaag 4">
            <a:extLst>
              <a:ext uri="{FF2B5EF4-FFF2-40B4-BE49-F238E27FC236}">
                <a16:creationId xmlns:a16="http://schemas.microsoft.com/office/drawing/2014/main" id="{CFC8627F-18AF-A8C1-5F7C-455B76AB3BFD}"/>
              </a:ext>
            </a:extLst>
          </p:cNvPr>
          <p:cNvSpPr/>
          <p:nvPr/>
        </p:nvSpPr>
        <p:spPr>
          <a:xfrm>
            <a:off x="188537" y="3695307"/>
            <a:ext cx="2837468" cy="952107"/>
          </a:xfrm>
          <a:prstGeom prst="down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 social-</a:t>
            </a:r>
            <a:r>
              <a:rPr lang="en-US" dirty="0" err="1"/>
              <a:t>culturele</a:t>
            </a:r>
            <a:endParaRPr lang="en-US" dirty="0"/>
          </a:p>
          <a:p>
            <a:pPr algn="ctr"/>
            <a:r>
              <a:rPr lang="en-US" dirty="0" err="1"/>
              <a:t>dimensie</a:t>
            </a:r>
            <a:endParaRPr lang="nl-NL" dirty="0"/>
          </a:p>
        </p:txBody>
      </p:sp>
      <p:sp>
        <p:nvSpPr>
          <p:cNvPr id="6" name="Bijschrift: pijl-omlaag 5">
            <a:extLst>
              <a:ext uri="{FF2B5EF4-FFF2-40B4-BE49-F238E27FC236}">
                <a16:creationId xmlns:a16="http://schemas.microsoft.com/office/drawing/2014/main" id="{938C7999-B865-A9BB-812E-C94053FCF7AD}"/>
              </a:ext>
            </a:extLst>
          </p:cNvPr>
          <p:cNvSpPr/>
          <p:nvPr/>
        </p:nvSpPr>
        <p:spPr>
          <a:xfrm>
            <a:off x="3102990" y="3695307"/>
            <a:ext cx="2873605" cy="952108"/>
          </a:xfrm>
          <a:prstGeom prst="down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 </a:t>
            </a:r>
            <a:r>
              <a:rPr lang="en-US" dirty="0" err="1"/>
              <a:t>politiek-juridische</a:t>
            </a:r>
            <a:r>
              <a:rPr lang="en-US" dirty="0"/>
              <a:t> </a:t>
            </a:r>
            <a:r>
              <a:rPr lang="en-US" dirty="0" err="1"/>
              <a:t>dimensie</a:t>
            </a:r>
            <a:endParaRPr lang="nl-NL" dirty="0"/>
          </a:p>
        </p:txBody>
      </p:sp>
      <p:sp>
        <p:nvSpPr>
          <p:cNvPr id="7" name="Bijschrift: pijl-omlaag 6">
            <a:extLst>
              <a:ext uri="{FF2B5EF4-FFF2-40B4-BE49-F238E27FC236}">
                <a16:creationId xmlns:a16="http://schemas.microsoft.com/office/drawing/2014/main" id="{83FBECE3-398F-7A7B-DE1C-871A35286868}"/>
              </a:ext>
            </a:extLst>
          </p:cNvPr>
          <p:cNvSpPr/>
          <p:nvPr/>
        </p:nvSpPr>
        <p:spPr>
          <a:xfrm>
            <a:off x="6215407" y="3695305"/>
            <a:ext cx="2873606" cy="952108"/>
          </a:xfrm>
          <a:prstGeom prst="down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 </a:t>
            </a:r>
            <a:r>
              <a:rPr lang="en-US" dirty="0" err="1"/>
              <a:t>economische</a:t>
            </a:r>
            <a:r>
              <a:rPr lang="en-US" dirty="0"/>
              <a:t> </a:t>
            </a:r>
          </a:p>
          <a:p>
            <a:pPr algn="ctr"/>
            <a:r>
              <a:rPr lang="en-US" dirty="0" err="1"/>
              <a:t>dimensie</a:t>
            </a:r>
            <a:endParaRPr lang="nl-NL" dirty="0"/>
          </a:p>
        </p:txBody>
      </p:sp>
      <p:sp>
        <p:nvSpPr>
          <p:cNvPr id="8" name="Bijschrift: pijl-omlaag 7">
            <a:extLst>
              <a:ext uri="{FF2B5EF4-FFF2-40B4-BE49-F238E27FC236}">
                <a16:creationId xmlns:a16="http://schemas.microsoft.com/office/drawing/2014/main" id="{D2EBEE8A-AE93-C930-8C2E-5C092FA3B5A2}"/>
              </a:ext>
            </a:extLst>
          </p:cNvPr>
          <p:cNvSpPr/>
          <p:nvPr/>
        </p:nvSpPr>
        <p:spPr>
          <a:xfrm>
            <a:off x="9165997" y="3695305"/>
            <a:ext cx="2873606" cy="952108"/>
          </a:xfrm>
          <a:prstGeom prst="down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 </a:t>
            </a:r>
            <a:r>
              <a:rPr lang="en-US" dirty="0" err="1"/>
              <a:t>vitale</a:t>
            </a:r>
            <a:endParaRPr lang="en-US" dirty="0"/>
          </a:p>
          <a:p>
            <a:pPr algn="ctr"/>
            <a:r>
              <a:rPr lang="en-US" dirty="0" err="1"/>
              <a:t>dimensie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0886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FC3880-BF83-8368-7E18-7A6ECF0D3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Stap</a:t>
            </a:r>
            <a:r>
              <a:rPr lang="en-US" b="1" dirty="0"/>
              <a:t> 2: </a:t>
            </a:r>
            <a:endParaRPr lang="nl-NL" b="1" dirty="0"/>
          </a:p>
        </p:txBody>
      </p:sp>
      <p:sp>
        <p:nvSpPr>
          <p:cNvPr id="4" name="Rol: horizontaal 3">
            <a:extLst>
              <a:ext uri="{FF2B5EF4-FFF2-40B4-BE49-F238E27FC236}">
                <a16:creationId xmlns:a16="http://schemas.microsoft.com/office/drawing/2014/main" id="{77B7FC9C-B1A2-DEA3-960D-A4D4C4C67E2B}"/>
              </a:ext>
            </a:extLst>
          </p:cNvPr>
          <p:cNvSpPr/>
          <p:nvPr/>
        </p:nvSpPr>
        <p:spPr>
          <a:xfrm>
            <a:off x="2564091" y="1690688"/>
            <a:ext cx="7673418" cy="3522335"/>
          </a:xfrm>
          <a:prstGeom prst="horizont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Check of al je </a:t>
            </a:r>
            <a:r>
              <a:rPr lang="en-US" dirty="0" err="1"/>
              <a:t>verslagen</a:t>
            </a:r>
            <a:r>
              <a:rPr lang="en-US" dirty="0"/>
              <a:t> </a:t>
            </a:r>
            <a:r>
              <a:rPr lang="en-US" dirty="0" err="1"/>
              <a:t>voldoende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beoordeeld</a:t>
            </a:r>
            <a:r>
              <a:rPr lang="en-US" dirty="0"/>
              <a:t> door de docent!</a:t>
            </a:r>
          </a:p>
          <a:p>
            <a:pPr algn="ctr"/>
            <a:r>
              <a:rPr lang="en-US" dirty="0"/>
              <a:t>(Zo </a:t>
            </a:r>
            <a:r>
              <a:rPr lang="en-US" dirty="0" err="1"/>
              <a:t>niet</a:t>
            </a:r>
            <a:r>
              <a:rPr lang="en-US" dirty="0"/>
              <a:t> dan pas je ze </a:t>
            </a:r>
            <a:r>
              <a:rPr lang="en-US" dirty="0" err="1"/>
              <a:t>aan</a:t>
            </a:r>
            <a:r>
              <a:rPr lang="en-US" dirty="0"/>
              <a:t>)</a:t>
            </a:r>
          </a:p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931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78D871-68E1-C707-53FE-A563CE2BE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Stap</a:t>
            </a:r>
            <a:r>
              <a:rPr lang="en-US" b="1" dirty="0"/>
              <a:t> 3: </a:t>
            </a:r>
            <a:r>
              <a:rPr lang="en-US" dirty="0" err="1"/>
              <a:t>Voeg</a:t>
            </a:r>
            <a:r>
              <a:rPr lang="en-US" dirty="0"/>
              <a:t> </a:t>
            </a:r>
            <a:r>
              <a:rPr lang="en-US" dirty="0" err="1"/>
              <a:t>onder</a:t>
            </a:r>
            <a:r>
              <a:rPr lang="en-US" dirty="0"/>
              <a:t> de </a:t>
            </a:r>
            <a:r>
              <a:rPr lang="en-US" dirty="0" err="1"/>
              <a:t>juiste</a:t>
            </a:r>
            <a:r>
              <a:rPr lang="en-US" dirty="0"/>
              <a:t> </a:t>
            </a:r>
            <a:r>
              <a:rPr lang="en-US" dirty="0" err="1"/>
              <a:t>tabbladen</a:t>
            </a:r>
            <a:r>
              <a:rPr lang="en-US" dirty="0"/>
              <a:t> de 3 </a:t>
            </a:r>
            <a:r>
              <a:rPr lang="en-US" dirty="0" err="1"/>
              <a:t>verslagen</a:t>
            </a:r>
            <a:r>
              <a:rPr lang="en-US" dirty="0"/>
              <a:t> toe die je </a:t>
            </a:r>
            <a:r>
              <a:rPr lang="en-US" dirty="0" err="1"/>
              <a:t>afgelopen</a:t>
            </a:r>
            <a:r>
              <a:rPr lang="en-US" dirty="0"/>
              <a:t> </a:t>
            </a:r>
            <a:r>
              <a:rPr lang="en-US" dirty="0" err="1"/>
              <a:t>jaar</a:t>
            </a:r>
            <a:r>
              <a:rPr lang="en-US" dirty="0"/>
              <a:t> </a:t>
            </a:r>
            <a:r>
              <a:rPr lang="en-US" dirty="0" err="1"/>
              <a:t>gemaakt</a:t>
            </a:r>
            <a:r>
              <a:rPr lang="en-US" dirty="0"/>
              <a:t> </a:t>
            </a:r>
            <a:r>
              <a:rPr lang="en-US" dirty="0" err="1"/>
              <a:t>hebt</a:t>
            </a:r>
            <a:endParaRPr lang="nl-NL" dirty="0"/>
          </a:p>
        </p:txBody>
      </p:sp>
      <p:sp>
        <p:nvSpPr>
          <p:cNvPr id="4" name="Stroomdiagram: Interne opslag 3">
            <a:extLst>
              <a:ext uri="{FF2B5EF4-FFF2-40B4-BE49-F238E27FC236}">
                <a16:creationId xmlns:a16="http://schemas.microsoft.com/office/drawing/2014/main" id="{A8022E38-E6A1-715A-82EA-BC517166A5C4}"/>
              </a:ext>
            </a:extLst>
          </p:cNvPr>
          <p:cNvSpPr/>
          <p:nvPr/>
        </p:nvSpPr>
        <p:spPr>
          <a:xfrm>
            <a:off x="3601040" y="2083324"/>
            <a:ext cx="4270342" cy="4477732"/>
          </a:xfrm>
          <a:prstGeom prst="flowChartInternalStorag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Je </a:t>
            </a:r>
            <a:r>
              <a:rPr lang="en-US" dirty="0" err="1"/>
              <a:t>hebt</a:t>
            </a:r>
            <a:r>
              <a:rPr lang="en-US" dirty="0"/>
              <a:t> </a:t>
            </a:r>
            <a:r>
              <a:rPr lang="en-US" dirty="0" err="1"/>
              <a:t>dus</a:t>
            </a:r>
            <a:r>
              <a:rPr lang="en-US" dirty="0"/>
              <a:t> 1 </a:t>
            </a:r>
            <a:r>
              <a:rPr lang="en-US" dirty="0" err="1"/>
              <a:t>verslag</a:t>
            </a:r>
            <a:r>
              <a:rPr lang="en-US" dirty="0"/>
              <a:t> per </a:t>
            </a:r>
            <a:r>
              <a:rPr lang="en-US" dirty="0" err="1"/>
              <a:t>periode</a:t>
            </a: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 err="1"/>
              <a:t>Volgend</a:t>
            </a:r>
            <a:r>
              <a:rPr lang="en-US" dirty="0"/>
              <a:t> </a:t>
            </a:r>
            <a:r>
              <a:rPr lang="en-US" dirty="0" err="1"/>
              <a:t>jaar</a:t>
            </a:r>
            <a:r>
              <a:rPr lang="en-US" dirty="0"/>
              <a:t> </a:t>
            </a:r>
            <a:r>
              <a:rPr lang="en-US" dirty="0" err="1"/>
              <a:t>schrijf</a:t>
            </a:r>
            <a:r>
              <a:rPr lang="en-US" dirty="0"/>
              <a:t> je het </a:t>
            </a:r>
            <a:r>
              <a:rPr lang="en-US" dirty="0" err="1"/>
              <a:t>verslag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de </a:t>
            </a:r>
            <a:r>
              <a:rPr lang="en-US" dirty="0" err="1"/>
              <a:t>periode</a:t>
            </a:r>
            <a:r>
              <a:rPr lang="en-US" dirty="0"/>
              <a:t> die je </a:t>
            </a:r>
            <a:r>
              <a:rPr lang="en-US" dirty="0" err="1"/>
              <a:t>nog</a:t>
            </a:r>
            <a:r>
              <a:rPr lang="en-US" dirty="0"/>
              <a:t> mist</a:t>
            </a:r>
            <a:endParaRPr lang="nl-NL" dirty="0"/>
          </a:p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179780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112</Words>
  <Application>Microsoft Office PowerPoint</Application>
  <PresentationFormat>Breedbeeld</PresentationFormat>
  <Paragraphs>22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Kantoorthema</vt:lpstr>
      <vt:lpstr>PowerPoint-presentatie</vt:lpstr>
      <vt:lpstr>Wat veranderd er voor jullie?</vt:lpstr>
      <vt:lpstr>Stap 1: Maak de volgende tabladen in je portfolio</vt:lpstr>
      <vt:lpstr>Stap 2: </vt:lpstr>
      <vt:lpstr>Stap 3: Voeg onder de juiste tabbladen de 3 verslagen toe die je afgelopen jaar gemaakt hebt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Anne-May Smits</dc:creator>
  <cp:lastModifiedBy>Anne-May Smits</cp:lastModifiedBy>
  <cp:revision>1</cp:revision>
  <dcterms:created xsi:type="dcterms:W3CDTF">2024-05-17T11:49:53Z</dcterms:created>
  <dcterms:modified xsi:type="dcterms:W3CDTF">2024-05-17T12:18:57Z</dcterms:modified>
</cp:coreProperties>
</file>